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E35"/>
    <a:srgbClr val="283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26"/>
  </p:normalViewPr>
  <p:slideViewPr>
    <p:cSldViewPr snapToGrid="0">
      <p:cViewPr varScale="1">
        <p:scale>
          <a:sx n="105" d="100"/>
          <a:sy n="105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18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sho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C15994BB-9E50-1E2B-9890-27794A3A21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12192000" cy="1201663"/>
          </a:xfrm>
          <a:solidFill>
            <a:schemeClr val="tx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583358-119C-CAB7-18FE-AA6AC4B01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564" y="2439540"/>
            <a:ext cx="2345587" cy="2324670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74E1F393-7B05-CF4D-662B-E81360E2CD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8055" y="2439540"/>
            <a:ext cx="2345587" cy="2324670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EE97D71D-66A1-65F6-B8EB-880B48B4CB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74546" y="2439540"/>
            <a:ext cx="2345587" cy="2324670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149983F-F7E5-E3B0-4540-B016E9AF09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91037" y="2439540"/>
            <a:ext cx="2345587" cy="2324670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A26975-599F-4465-605E-F6E0B423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02" y="366286"/>
            <a:ext cx="5653216" cy="46908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6C1DA18-3BAC-C1BC-B6F7-1C05B4856F2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41564" y="4939153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0E3143-4FDE-80D5-678F-5387F94543F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41564" y="5284458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tx2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486E79C-A2C9-6174-F29F-6A62494BC070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458055" y="4939153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14B36D9-423D-8ABD-5C7D-91803D80481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8055" y="5284458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tx2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0097CEF-77A9-C299-3181-C7D9ECE1ACBE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274546" y="4939153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D98B6FE-017B-453F-8940-19ED0681676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74546" y="5284458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tx2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218260A-9A4C-04D3-1E3F-A703409678EB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9091037" y="4939153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F4AAE14-FC29-1839-0F05-A3651BF8B7D5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91037" y="5284458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0688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sho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C15994BB-9E50-1E2B-9890-27794A3A21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12192000" cy="1201663"/>
          </a:xfrm>
          <a:solidFill>
            <a:srgbClr val="EF4E35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583358-119C-CAB7-18FE-AA6AC4B01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2328" y="1567949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74E1F393-7B05-CF4D-662B-E81360E2CD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8819" y="1567949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EE97D71D-66A1-65F6-B8EB-880B48B4CB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55310" y="1567949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149983F-F7E5-E3B0-4540-B016E9AF09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1801" y="1567949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A26975-599F-4465-605E-F6E0B423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02" y="366286"/>
            <a:ext cx="5653216" cy="46908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6C1DA18-3BAC-C1BC-B6F7-1C05B4856F2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86399" y="3299917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0E3143-4FDE-80D5-678F-5387F94543F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86399" y="3606585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486E79C-A2C9-6174-F29F-6A62494BC070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502890" y="3299917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14B36D9-423D-8ABD-5C7D-91803D80481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502890" y="3606585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0097CEF-77A9-C299-3181-C7D9ECE1ACBE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346813" y="3299917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D98B6FE-017B-453F-8940-19ED0681676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346813" y="3606585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218260A-9A4C-04D3-1E3F-A703409678EB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9181592" y="3299917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F4AAE14-FC29-1839-0F05-A3651BF8B7D5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181592" y="3606585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12">
            <a:extLst>
              <a:ext uri="{FF2B5EF4-FFF2-40B4-BE49-F238E27FC236}">
                <a16:creationId xmlns:a16="http://schemas.microsoft.com/office/drawing/2014/main" id="{035FF2D8-EF8D-D370-F540-30C845BF0B0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2328" y="4160658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Picture Placeholder 12">
            <a:extLst>
              <a:ext uri="{FF2B5EF4-FFF2-40B4-BE49-F238E27FC236}">
                <a16:creationId xmlns:a16="http://schemas.microsoft.com/office/drawing/2014/main" id="{A44B2B26-A69B-E878-7E43-C5A2ED0FBE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38819" y="4160658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D5091FAE-9CE4-95C1-FC78-F288781A93C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55310" y="4160658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536EA8C4-6724-5C71-B369-B9A89734057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471801" y="4160658"/>
            <a:ext cx="1632792" cy="1618231"/>
          </a:xfrm>
          <a:prstGeom prst="ellipse">
            <a:avLst/>
          </a:prstGeom>
          <a:blipFill>
            <a:blip r:embed="rId2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D7914C1-6FDE-05FD-F919-E4405FAABB30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86399" y="5892626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464D6E7D-453B-6BA0-77B7-D77095E7E3B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86399" y="6199294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C456D448-724C-C21F-4ED9-AC459A9C5940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3502890" y="5892626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15D9B240-8C4C-865B-C28B-CE087A3CB55D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3502890" y="6199294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5DD3429-A322-C136-D97C-8F6DA0B882AE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6346813" y="5892626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FBEDAC27-6356-A8CF-1F31-B825110E2BC1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6346813" y="6199294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6FA1CD21-154B-5D32-F939-E71E80861B94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9181592" y="5892626"/>
            <a:ext cx="2345587" cy="292419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C3476905-20CA-0404-2D6B-9D60D833FE7F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9181592" y="6199294"/>
            <a:ext cx="2345587" cy="292420"/>
          </a:xfrm>
        </p:spPr>
        <p:txBody>
          <a:bodyPr>
            <a:noAutofit/>
          </a:bodyPr>
          <a:lstStyle>
            <a:lvl1pPr marL="0" indent="0" algn="ctr">
              <a:buNone/>
              <a:defRPr sz="1400" b="0" i="1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6551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79B7-63E1-E73F-BC4F-4269580BA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47" y="1309816"/>
            <a:ext cx="8266670" cy="42383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quote, statement, title, or other misc. content</a:t>
            </a:r>
          </a:p>
        </p:txBody>
      </p:sp>
    </p:spTree>
    <p:extLst>
      <p:ext uri="{BB962C8B-B14F-4D97-AF65-F5344CB8AC3E}">
        <p14:creationId xmlns:p14="http://schemas.microsoft.com/office/powerpoint/2010/main" val="24592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9B9124-0E07-40D3-4F10-B8FAE1AE4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7885" y="2541495"/>
            <a:ext cx="5287764" cy="683862"/>
          </a:xfrm>
        </p:spPr>
        <p:txBody>
          <a:bodyPr>
            <a:normAutofit/>
          </a:bodyPr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 dirty="0"/>
              <a:t>APHON 50th Annual </a:t>
            </a:r>
            <a:br>
              <a:rPr lang="en-US" dirty="0"/>
            </a:br>
            <a:r>
              <a:rPr lang="en-US" dirty="0"/>
              <a:t>Conference and Exhibition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C23C44B-8253-EE60-468C-6C4BCA18F3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7885" y="3378177"/>
            <a:ext cx="4736819" cy="999010"/>
          </a:xfrm>
        </p:spPr>
        <p:txBody>
          <a:bodyPr>
            <a:noAutofit/>
          </a:bodyPr>
          <a:lstStyle>
            <a:lvl1pPr marL="0" indent="0">
              <a:buNone/>
              <a:defRPr lang="en-US" b="0" i="0" smtClean="0">
                <a:effectLst/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US" dirty="0"/>
              <a:t>Memphis, Tennessee </a:t>
            </a:r>
            <a:br>
              <a:rPr lang="en-US" dirty="0"/>
            </a:br>
            <a:r>
              <a:rPr lang="en-US" dirty="0"/>
              <a:t>September 16–19, 2026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10764D5-85F8-2351-5F3E-B7D7543DD1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5400000" flipV="1">
            <a:off x="4894048" y="3231328"/>
            <a:ext cx="2358185" cy="45719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96919E-EB79-B4C8-F792-7348E82975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4343" y="1966548"/>
            <a:ext cx="5608483" cy="2575281"/>
          </a:xfrm>
          <a:blipFill>
            <a:blip r:embed="rId3"/>
            <a:srcRect/>
            <a:stretch>
              <a:fillRect t="17179" b="17179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255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6F9CB0C-587B-1BF4-1638-95C4592F5D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4929" y="887505"/>
            <a:ext cx="4812387" cy="50829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A71D7F-6A4E-0393-6B94-29D93F5C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84" y="3106474"/>
            <a:ext cx="4709292" cy="117565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166D6-5AB3-D245-F657-233E092C6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684" y="4456210"/>
            <a:ext cx="4709292" cy="117565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B697CA4-7598-EFB7-97BE-43F690EF66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713" y="1403373"/>
            <a:ext cx="3503599" cy="1608769"/>
          </a:xfrm>
          <a:blipFill>
            <a:blip r:embed="rId3"/>
            <a:srcRect/>
            <a:stretch>
              <a:fillRect t="17179" b="17179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37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4E4F-F205-58F5-94E0-29BF9D1AE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14885"/>
            <a:ext cx="12191999" cy="2628229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74659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B12644-2A6F-5236-94E0-C489DC3C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820"/>
            <a:ext cx="10443519" cy="74140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671F00-235C-88AB-444E-963AF631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11858"/>
            <a:ext cx="10443519" cy="2903366"/>
          </a:xfrm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ea typeface="Jost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78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B12644-2A6F-5236-94E0-C489DC3C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444"/>
            <a:ext cx="5093043" cy="134641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671F00-235C-88AB-444E-963AF631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59230"/>
            <a:ext cx="5093043" cy="2903366"/>
          </a:xfrm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495E1-99F2-910E-EF5C-C907DA6B239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957751" y="1745228"/>
            <a:ext cx="3517557" cy="4250607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735E18E-E094-DB29-1018-7B3BACECA3C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957750" y="865444"/>
            <a:ext cx="3517557" cy="745147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8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B12644-2A6F-5236-94E0-C489DC3C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444"/>
            <a:ext cx="5093043" cy="1346415"/>
          </a:xfrm>
        </p:spPr>
        <p:txBody>
          <a:bodyPr anchor="t"/>
          <a:lstStyle>
            <a:lvl1pPr>
              <a:defRPr>
                <a:solidFill>
                  <a:srgbClr val="EF4E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671F00-235C-88AB-444E-963AF631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59230"/>
            <a:ext cx="5093043" cy="2903366"/>
          </a:xfrm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87BD905-5A68-E918-8EBE-ECDDFEF3C0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957751" y="1745228"/>
            <a:ext cx="3517557" cy="4250607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091033-A2C0-13A5-E013-A0F94CE88B2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957750" y="865444"/>
            <a:ext cx="3517557" cy="745147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Tex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B12644-2A6F-5236-94E0-C489DC3C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4" y="551360"/>
            <a:ext cx="7386329" cy="49586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671F00-235C-88AB-444E-963AF631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565" y="2800471"/>
            <a:ext cx="3115962" cy="2631946"/>
          </a:xfrm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2C043-8454-112B-303D-9E458431D7A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295002" y="2787219"/>
            <a:ext cx="3115963" cy="2631946"/>
          </a:xfrm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0FE58DD-66E4-BBD0-ABE0-D8039F7845F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147221" y="2781351"/>
            <a:ext cx="3115962" cy="2631946"/>
          </a:xfrm>
        </p:spPr>
        <p:txBody>
          <a:bodyPr/>
          <a:lstStyle>
            <a:lvl1pPr marL="0" indent="0"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D6ED03-6B3D-F425-876D-9E08B5F27EE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41565" y="1214608"/>
            <a:ext cx="4856295" cy="41833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D3F500D-B801-8243-6132-A77C96E778B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1564" y="2046045"/>
            <a:ext cx="3115963" cy="57379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F9E6FDC-AEA9-DB41-CEAA-254584B6CFC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295001" y="2046044"/>
            <a:ext cx="3115963" cy="57379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1C72875-FFF6-EC94-C933-A1C62A2AB91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8147220" y="2046043"/>
            <a:ext cx="3115963" cy="57379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0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0FE58DD-66E4-BBD0-ABE0-D8039F7845F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526158" y="4075797"/>
            <a:ext cx="5870712" cy="125130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583358-119C-CAB7-18FE-AA6AC4B01E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564" y="1844564"/>
            <a:ext cx="4235235" cy="4197466"/>
          </a:xfrm>
          <a:prstGeom prst="ellipse">
            <a:avLst/>
          </a:prstGeom>
          <a:blipFill>
            <a:blip r:embed="rId3"/>
            <a:srcRect/>
            <a:stretch>
              <a:fillRect l="-20411" r="-31339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FED92E-D371-C1EA-378B-BE5609E7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5" y="551360"/>
            <a:ext cx="5653216" cy="46908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C1AC69B-7FC5-41D7-0547-3B1706B9818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497859" y="2964607"/>
            <a:ext cx="4856295" cy="41833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283A83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F880CE2-74B1-48A1-8FA4-B7E95D1CBEE3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508131" y="3436424"/>
            <a:ext cx="4856295" cy="418333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EBEEAEB-0F42-07E5-D951-B9C8DD557BAE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41565" y="1066691"/>
            <a:ext cx="4856295" cy="41833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4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C437A-5D46-FE90-A4E0-C8A67DF6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5D3A2-5757-EAF7-C885-8EF6B4F55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7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35A35B-E695-5A68-44C2-015683035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434" y="61277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fld id="{852B8BB2-4BE2-7546-9411-6F36DA2C3D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9A2AA-EF1D-A501-0007-3ED68D546673}"/>
              </a:ext>
            </a:extLst>
          </p:cNvPr>
          <p:cNvSpPr/>
          <p:nvPr userDrawn="1"/>
        </p:nvSpPr>
        <p:spPr>
          <a:xfrm>
            <a:off x="0" y="6685004"/>
            <a:ext cx="12192000" cy="172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A098C-2E67-D781-5272-9449FC4E0D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06018" y="5647598"/>
            <a:ext cx="3185982" cy="960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C49DCC-0E6C-07E6-B4F2-A4811CDC0D8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93979B">
                    <a:alpha val="50000"/>
                  </a:srgbClr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13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51" r:id="rId4"/>
    <p:sldLayoutId id="2147483660" r:id="rId5"/>
    <p:sldLayoutId id="2147483663" r:id="rId6"/>
    <p:sldLayoutId id="2147483665" r:id="rId7"/>
    <p:sldLayoutId id="2147483669" r:id="rId8"/>
    <p:sldLayoutId id="2147483670" r:id="rId9"/>
    <p:sldLayoutId id="2147483671" r:id="rId10"/>
    <p:sldLayoutId id="2147483672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97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82320D5-DD98-7DD5-6022-F2AF059823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1799B-301D-CB86-D102-811F1BDC07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0B243-2638-E5C0-C42D-22A562195F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BA673B-C2A5-0D6A-80EE-BCB669E6B8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3BEE20-7D03-6DFE-5B54-FB866CE262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283831-753A-70A9-6457-B102AA7D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907B08-453D-3A21-F65E-8C4C29F3543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FA7734-2F45-BE02-97E7-2CD8E7798D39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7A2193-DE4F-130D-0B45-C7EF816D2E08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FF7E17-6538-83EF-57F3-CF3C73FA0FEA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F4D3D1-AAF0-342A-FD20-4B65A42C1956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E12542-119A-7419-8304-F021A9005878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5DA42A-D9EB-DCD5-D44D-4B492B2E4E86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07B774-EDD8-188B-5727-400F0C73018C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8F946F-3377-49D7-E4BF-9DF383E4C8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305C4-0030-D8D1-AF83-DEE2EC33FF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ED464A-E9A9-D8EB-5EB2-9A0851F71E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D2ADD2-C1ED-D81B-9902-6DC5591CF8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312E75-ECBE-03A2-75C0-8598876292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2A72AD-F41E-B294-5EFF-297DC928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CAACF5-5F52-DCCD-E72C-16EC70B91164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7C0B18-0A6D-3A51-97D3-AAFBD1EF8CD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C78404-4FDD-E43A-4639-1A3B04A972FE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1600EF-F198-A16C-7CCD-DDBE7B841261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E3E454-20AB-FDEC-F449-58123DF01D96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E4CD45-D00A-2A01-B278-2563CFA9049E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4839BF-123C-2FFC-7FD9-D424AFBCC214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CD2F57-059A-C840-AAAF-4FCFB60CAD0D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8DF090B-1F7F-6E62-E09E-4917EB938F1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52DD1EB-1242-1513-7267-41563232FF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B62814-272C-88C8-36E5-22A56158338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9BF6924-FFAD-6FDD-C6F0-1C561D14F7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39238A6-E0A0-B150-E010-F0550E0FF89C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4BBCE8-D6C1-1CC6-468D-D1080588C5A6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C65E85-F698-1CB7-060A-899764449BE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A67527-B81E-3EE7-656A-BC3389F0DE8A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118B80-7673-44D2-6387-40946EFF72F9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9CDE969-46D2-7A0B-1960-617DAA0167F9}"/>
              </a:ext>
            </a:extLst>
          </p:cNvPr>
          <p:cNvSpPr>
            <a:spLocks noGrp="1"/>
          </p:cNvSpPr>
          <p:nvPr>
            <p:ph type="body" sz="half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C8F1BDA-4245-BFAC-40BD-CEA2C880AE2C}"/>
              </a:ext>
            </a:extLst>
          </p:cNvPr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D53D34A-DD13-F524-5302-0AC5D31CD42A}"/>
              </a:ext>
            </a:extLst>
          </p:cNvPr>
          <p:cNvSpPr>
            <a:spLocks noGrp="1"/>
          </p:cNvSpPr>
          <p:nvPr>
            <p:ph type="body" sz="half" idx="4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E82C-E39F-017E-6148-3879AE7D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391AF4-AB65-F92F-DC5D-5916144B33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90636-F012-94CE-2DB1-025627EC0A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BF470C-2112-80AA-67CD-C4601C9274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2DA94C-5EDD-3C7B-055D-9E0A329D5A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F1414AA-3B6E-B707-525C-464CDDEA4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B47090-0195-85E7-ACD2-BAA390DC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44A5F-EB1F-689A-048A-153847EB5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E9E016-0150-3B04-7D25-BF52D125B5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D3D-5D63-E6E3-9651-1384CF5C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CA12-A8A0-1968-08F1-81975A47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BAFAA-D772-9749-7762-45EAD463C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449F-AA0D-61C1-FA46-2E016559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8C347-60B0-91F9-A1CF-29B56A21E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FD960-B864-4BC6-577C-8643EAE2866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3565C-22A9-7896-989F-F524BFDB9B1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A103-3C2A-59E4-E2E8-9C7A9549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B44E4-B033-DCA0-D8A4-8CF081D6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BD468-6A1C-5DC1-DA3B-17E82707BC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54A3B-4686-F938-1AAB-3EA64DA3FA1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9F23-4DC2-7AEE-5578-958653F1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71A54-AD1C-5920-27EC-5E48A3BF2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E56DB-3213-4EDE-65B0-DB2280FE3BC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AA7B6-1A40-9676-3CAC-9779845F3EB6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85E39A-7FB0-67EA-9F96-9899183E6A07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42B5C-DAA0-6790-486A-9C9E3B3B221C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3AD05-08F1-4172-E10D-A4D304D2D26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D0D2F0-1157-DBBE-E678-DABC47405D41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93E29-A79F-D674-B7EE-F92E4EB57712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D108B-F77F-28EC-28E8-685A2CBC68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CF0D08-E056-B58A-E9E6-B26F5423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0392D-A6C4-D344-498E-1B6A3C2E987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343CF-BC00-CF52-36DB-4AED4E4724DE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AEF689-4725-F8C3-3FA1-F335928D901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ON 50th">
      <a:dk1>
        <a:srgbClr val="542E91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HON 50TH_PPT Template" id="{55CE768C-CC8A-8549-B28B-FDDA343F91E9}" vid="{43A3A67F-18AB-724B-93F3-31AFD66AAEC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a9ff5-2916-4c9f-b38b-69ccf6165550" xsi:nil="true"/>
    <lcf76f155ced4ddcb4097134ff3c332f xmlns="55a0f2b5-d703-439e-a816-dbf92b32d2f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6A9E7B60A4E40A6648E78806349B2" ma:contentTypeVersion="19" ma:contentTypeDescription="Create a new document." ma:contentTypeScope="" ma:versionID="048ebeed52697fe8b7c4165cfb855d28">
  <xsd:schema xmlns:xsd="http://www.w3.org/2001/XMLSchema" xmlns:xs="http://www.w3.org/2001/XMLSchema" xmlns:p="http://schemas.microsoft.com/office/2006/metadata/properties" xmlns:ns2="55a0f2b5-d703-439e-a816-dbf92b32d2fd" xmlns:ns3="8f7a9ff5-2916-4c9f-b38b-69ccf6165550" targetNamespace="http://schemas.microsoft.com/office/2006/metadata/properties" ma:root="true" ma:fieldsID="edef6fb58da0b0c7ea90f69b2810fc34" ns2:_="" ns3:_="">
    <xsd:import namespace="55a0f2b5-d703-439e-a816-dbf92b32d2fd"/>
    <xsd:import namespace="8f7a9ff5-2916-4c9f-b38b-69ccf6165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f2b5-d703-439e-a816-dbf92b32d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9ff5-2916-4c9f-b38b-69ccf61655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6f2517-e7d4-4ce2-9a72-26aa812980e0}" ma:internalName="TaxCatchAll" ma:showField="CatchAllData" ma:web="8f7a9ff5-2916-4c9f-b38b-69ccf6165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26B3B-BDD8-41ED-918B-487E9844BC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C56DC-8E02-45CE-9D1D-402B633A59EA}">
  <ds:schemaRefs>
    <ds:schemaRef ds:uri="8f7a9ff5-2916-4c9f-b38b-69ccf6165550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986a8ff1-dc00-438a-854e-68f532ad848f"/>
    <ds:schemaRef ds:uri="http://www.w3.org/XML/1998/namespace"/>
    <ds:schemaRef ds:uri="http://purl.org/dc/elements/1.1/"/>
    <ds:schemaRef ds:uri="55a0f2b5-d703-439e-a816-dbf92b32d2fd"/>
  </ds:schemaRefs>
</ds:datastoreItem>
</file>

<file path=customXml/itemProps3.xml><?xml version="1.0" encoding="utf-8"?>
<ds:datastoreItem xmlns:ds="http://schemas.openxmlformats.org/officeDocument/2006/customXml" ds:itemID="{4CAFDB9C-DD54-4B9D-B87E-F86B93AC6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0f2b5-d703-439e-a816-dbf92b32d2fd"/>
    <ds:schemaRef ds:uri="8f7a9ff5-2916-4c9f-b38b-69ccf6165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86f3fda-574e-4a94-abb4-8a294c9a9778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APHON 50TH_2026_PPT Template</Template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Jost</vt:lpstr>
      <vt:lpstr>Poppins</vt:lpstr>
      <vt:lpstr>Poppins Medium</vt:lpstr>
      <vt:lpstr>Poppins SemiBold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Hallie Schoemaker</dc:creator>
  <cp:lastModifiedBy>Hallie Schoemaker</cp:lastModifiedBy>
  <cp:revision>2</cp:revision>
  <dcterms:created xsi:type="dcterms:W3CDTF">2026-04-29T15:24:21Z</dcterms:created>
  <dcterms:modified xsi:type="dcterms:W3CDTF">2026-05-21T14:50:44Z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0x01010007A6A9E7B60A4E40A6648E78806349B2</vt:lpwstr>
  </property>
  <property fmtid="{D5CDD505-2E9C-101B-9397-08002B2CF9AE}" pid="3" name="MediaServiceImageTags">
    <vt:lpwstr/>
  </property>
  <property fmtid="{D5CDD505-2E9C-101B-9397-08002B2CF9AE}" pid="4" name="ClassificationContentMarkingHeaderLocations">
    <vt:lpwstr>Office Theme:8</vt:lpwstr>
  </property>
  <property fmtid="{D5CDD505-2E9C-101B-9397-08002B2CF9AE}" pid="5" name="ClassificationContentMarkingHeaderText">
    <vt:lpwstr>Confidential</vt:lpwstr>
  </property>
</Properties>
</file>